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88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DA6160-D4A8-42F3-8733-8DBC658319C5}" type="datetimeFigureOut">
              <a:rPr lang="en-US" smtClean="0"/>
              <a:pPr/>
              <a:t>28/03/2014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9F87ED-6418-4AE3-AE67-BB17214D54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986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F87ED-6418-4AE3-AE67-BB17214D549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F87ED-6418-4AE3-AE67-BB17214D549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F87ED-6418-4AE3-AE67-BB17214D549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F87ED-6418-4AE3-AE67-BB17214D549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F87ED-6418-4AE3-AE67-BB17214D549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F87ED-6418-4AE3-AE67-BB17214D549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B239-D88F-46EB-8C9B-835619851695}" type="datetimeFigureOut">
              <a:rPr lang="en-US" smtClean="0"/>
              <a:pPr/>
              <a:t>28/03/2014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4F05-91CD-48EB-AFDF-D0EB001413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B239-D88F-46EB-8C9B-835619851695}" type="datetimeFigureOut">
              <a:rPr lang="en-US" smtClean="0"/>
              <a:pPr/>
              <a:t>28/03/2014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4F05-91CD-48EB-AFDF-D0EB001413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B239-D88F-46EB-8C9B-835619851695}" type="datetimeFigureOut">
              <a:rPr lang="en-US" smtClean="0"/>
              <a:pPr/>
              <a:t>28/03/2014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4F05-91CD-48EB-AFDF-D0EB001413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B239-D88F-46EB-8C9B-835619851695}" type="datetimeFigureOut">
              <a:rPr lang="en-US" smtClean="0"/>
              <a:pPr/>
              <a:t>28/03/2014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4F05-91CD-48EB-AFDF-D0EB001413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B239-D88F-46EB-8C9B-835619851695}" type="datetimeFigureOut">
              <a:rPr lang="en-US" smtClean="0"/>
              <a:pPr/>
              <a:t>28/03/2014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4F05-91CD-48EB-AFDF-D0EB001413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B239-D88F-46EB-8C9B-835619851695}" type="datetimeFigureOut">
              <a:rPr lang="en-US" smtClean="0"/>
              <a:pPr/>
              <a:t>28/03/2014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4F05-91CD-48EB-AFDF-D0EB001413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B239-D88F-46EB-8C9B-835619851695}" type="datetimeFigureOut">
              <a:rPr lang="en-US" smtClean="0"/>
              <a:pPr/>
              <a:t>28/03/2014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4F05-91CD-48EB-AFDF-D0EB001413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B239-D88F-46EB-8C9B-835619851695}" type="datetimeFigureOut">
              <a:rPr lang="en-US" smtClean="0"/>
              <a:pPr/>
              <a:t>28/03/2014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4F05-91CD-48EB-AFDF-D0EB001413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B239-D88F-46EB-8C9B-835619851695}" type="datetimeFigureOut">
              <a:rPr lang="en-US" smtClean="0"/>
              <a:pPr/>
              <a:t>28/03/2014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4F05-91CD-48EB-AFDF-D0EB001413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B239-D88F-46EB-8C9B-835619851695}" type="datetimeFigureOut">
              <a:rPr lang="en-US" smtClean="0"/>
              <a:pPr/>
              <a:t>28/03/2014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4F05-91CD-48EB-AFDF-D0EB001413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B239-D88F-46EB-8C9B-835619851695}" type="datetimeFigureOut">
              <a:rPr lang="en-US" smtClean="0"/>
              <a:pPr/>
              <a:t>28/03/2014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4F05-91CD-48EB-AFDF-D0EB001413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EB239-D88F-46EB-8C9B-835619851695}" type="datetimeFigureOut">
              <a:rPr lang="en-US" smtClean="0"/>
              <a:pPr/>
              <a:t>28/03/2014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34F05-91CD-48EB-AFDF-D0EB001413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Team Briefing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What it is and what it’s For</a:t>
            </a:r>
          </a:p>
          <a:p>
            <a:endParaRPr lang="en-US" dirty="0"/>
          </a:p>
          <a:p>
            <a:r>
              <a:rPr lang="en-US" dirty="0" smtClean="0"/>
              <a:t>Neontics 2014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team briefing?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 rot="976717">
            <a:off x="1421265" y="1233019"/>
            <a:ext cx="2006069" cy="1440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Questions &amp; Feedback</a:t>
            </a:r>
            <a:endParaRPr lang="en-US" b="1" dirty="0"/>
          </a:p>
        </p:txBody>
      </p:sp>
      <p:sp>
        <p:nvSpPr>
          <p:cNvPr id="5" name="Right Arrow 4"/>
          <p:cNvSpPr/>
          <p:nvPr/>
        </p:nvSpPr>
        <p:spPr>
          <a:xfrm flipH="1">
            <a:off x="5724128" y="2708920"/>
            <a:ext cx="2304256" cy="2304256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2">
                    <a:lumMod val="50000"/>
                  </a:schemeClr>
                </a:solidFill>
              </a:rPr>
              <a:t>Info &amp; Answers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 rot="976717">
            <a:off x="1351935" y="2654457"/>
            <a:ext cx="1872481" cy="1440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Questions &amp; Feedback</a:t>
            </a:r>
            <a:endParaRPr lang="en-US" b="1" dirty="0"/>
          </a:p>
        </p:txBody>
      </p:sp>
      <p:sp>
        <p:nvSpPr>
          <p:cNvPr id="7" name="Right Arrow 6"/>
          <p:cNvSpPr/>
          <p:nvPr/>
        </p:nvSpPr>
        <p:spPr>
          <a:xfrm rot="21252921">
            <a:off x="1643143" y="4087777"/>
            <a:ext cx="1714055" cy="1440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Questions &amp; Feedback</a:t>
            </a:r>
            <a:endParaRPr lang="en-US" b="1" dirty="0"/>
          </a:p>
        </p:txBody>
      </p:sp>
      <p:sp>
        <p:nvSpPr>
          <p:cNvPr id="8" name="Right Arrow 7"/>
          <p:cNvSpPr/>
          <p:nvPr/>
        </p:nvSpPr>
        <p:spPr>
          <a:xfrm rot="20394882">
            <a:off x="2111274" y="5371017"/>
            <a:ext cx="1762991" cy="1440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Questions &amp; Feedback</a:t>
            </a:r>
            <a:endParaRPr lang="en-US" b="1" dirty="0"/>
          </a:p>
        </p:txBody>
      </p:sp>
      <p:sp>
        <p:nvSpPr>
          <p:cNvPr id="9" name="Oval 8"/>
          <p:cNvSpPr/>
          <p:nvPr/>
        </p:nvSpPr>
        <p:spPr>
          <a:xfrm>
            <a:off x="3779912" y="2996952"/>
            <a:ext cx="1584176" cy="18002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Exchange</a:t>
            </a:r>
          </a:p>
          <a:p>
            <a:pPr algn="ctr"/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(f2f)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are they useful?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Enables communication upwards, downwards and across the organisation</a:t>
            </a:r>
          </a:p>
          <a:p>
            <a:r>
              <a:rPr lang="en-GB" dirty="0" smtClean="0"/>
              <a:t>Supports performance, especially during change by promoting understanding,  feedback, awareness and contribution</a:t>
            </a:r>
          </a:p>
          <a:p>
            <a:r>
              <a:rPr lang="en-GB" dirty="0" smtClean="0"/>
              <a:t>Helps recognise good news and achievements, clarifies “negative” news and empowers staff during bad times </a:t>
            </a:r>
          </a:p>
          <a:p>
            <a:r>
              <a:rPr lang="en-GB" dirty="0" smtClean="0"/>
              <a:t>Supports real engagement through promoting collective aims and responsibility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 cycle of meetings is established for the management hierarchy, and deadlines to cascade information out to teams</a:t>
            </a:r>
          </a:p>
          <a:p>
            <a:r>
              <a:rPr lang="en-GB" dirty="0" smtClean="0"/>
              <a:t>A “core brief” is created which is “standard” </a:t>
            </a:r>
          </a:p>
          <a:p>
            <a:r>
              <a:rPr lang="en-GB" dirty="0" smtClean="0"/>
              <a:t>“Local briefs” are added to the core</a:t>
            </a:r>
          </a:p>
          <a:p>
            <a:r>
              <a:rPr lang="en-GB" dirty="0" smtClean="0"/>
              <a:t>All information is cascaded, face to face, verbally, within a 5 day timescale</a:t>
            </a:r>
          </a:p>
          <a:p>
            <a:r>
              <a:rPr lang="en-GB" dirty="0" smtClean="0"/>
              <a:t>Guidelines are produced for managers, and others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Arrangements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Set out dates in advance</a:t>
            </a:r>
          </a:p>
          <a:p>
            <a:r>
              <a:rPr lang="en-GB" dirty="0" smtClean="0"/>
              <a:t>Select days and times when most of the team are around</a:t>
            </a:r>
          </a:p>
          <a:p>
            <a:r>
              <a:rPr lang="en-GB" dirty="0" smtClean="0"/>
              <a:t>Aim to have at least 4 people there at a time but not more than 12 – better to have more meetings</a:t>
            </a:r>
          </a:p>
          <a:p>
            <a:r>
              <a:rPr lang="en-GB" dirty="0" smtClean="0"/>
              <a:t>Set out expectations of attendance</a:t>
            </a:r>
          </a:p>
          <a:p>
            <a:r>
              <a:rPr lang="en-GB" dirty="0" smtClean="0"/>
              <a:t>Choose an accessible venue</a:t>
            </a:r>
          </a:p>
          <a:p>
            <a:r>
              <a:rPr lang="en-GB" dirty="0" smtClean="0"/>
              <a:t>Circulate all dates in advance and send out reminders with confirmation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Core Brief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Comprises 30% of the meeting content that staff must know/ should know / is nice to know</a:t>
            </a:r>
          </a:p>
          <a:p>
            <a:r>
              <a:rPr lang="en-GB" dirty="0" smtClean="0"/>
              <a:t>The rest is specific to your local area/ function/ team</a:t>
            </a:r>
          </a:p>
          <a:p>
            <a:r>
              <a:rPr lang="en-GB" dirty="0" smtClean="0"/>
              <a:t>Create and agenda and flow to the briefing (headings)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266</Words>
  <Application>Microsoft Macintosh PowerPoint</Application>
  <PresentationFormat>On-screen Show (4:3)</PresentationFormat>
  <Paragraphs>40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Team Briefing</vt:lpstr>
      <vt:lpstr>What is team briefing?</vt:lpstr>
      <vt:lpstr>Why are they useful?</vt:lpstr>
      <vt:lpstr>Process</vt:lpstr>
      <vt:lpstr>Arrangements</vt:lpstr>
      <vt:lpstr>The Core Brief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 Briefing</dc:title>
  <dc:creator>Liz Moody</dc:creator>
  <cp:lastModifiedBy>Elizabeth Moody</cp:lastModifiedBy>
  <cp:revision>2</cp:revision>
  <dcterms:created xsi:type="dcterms:W3CDTF">2013-07-22T14:00:55Z</dcterms:created>
  <dcterms:modified xsi:type="dcterms:W3CDTF">2014-03-28T12:52:34Z</dcterms:modified>
</cp:coreProperties>
</file>